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362" r:id="rId30"/>
    <p:sldId id="283" r:id="rId31"/>
    <p:sldId id="345" r:id="rId32"/>
    <p:sldId id="346" r:id="rId33"/>
    <p:sldId id="364" r:id="rId34"/>
    <p:sldId id="287" r:id="rId35"/>
    <p:sldId id="356" r:id="rId36"/>
    <p:sldId id="288" r:id="rId37"/>
    <p:sldId id="290" r:id="rId38"/>
    <p:sldId id="292" r:id="rId39"/>
    <p:sldId id="351" r:id="rId40"/>
    <p:sldId id="294" r:id="rId41"/>
    <p:sldId id="306" r:id="rId42"/>
    <p:sldId id="307" r:id="rId43"/>
    <p:sldId id="308" r:id="rId44"/>
    <p:sldId id="309" r:id="rId45"/>
    <p:sldId id="296" r:id="rId46"/>
    <p:sldId id="311" r:id="rId47"/>
    <p:sldId id="297" r:id="rId48"/>
    <p:sldId id="312" r:id="rId49"/>
    <p:sldId id="313" r:id="rId50"/>
    <p:sldId id="310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24" r:id="rId61"/>
    <p:sldId id="326" r:id="rId62"/>
    <p:sldId id="325" r:id="rId63"/>
    <p:sldId id="331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4" r:id="rId72"/>
    <p:sldId id="343" r:id="rId73"/>
    <p:sldId id="365" r:id="rId74"/>
    <p:sldId id="347" r:id="rId75"/>
    <p:sldId id="349" r:id="rId76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23" d="100"/>
          <a:sy n="123" d="100"/>
        </p:scale>
        <p:origin x="56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Implementeren</a:t>
            </a:r>
            <a:r>
              <a:rPr lang="en-US"/>
              <a:t> container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isn’t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</a:t>
            </a:r>
            <a:r>
              <a:rPr lang="en-US"/>
              <a:t>is 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537075"/>
            <a:ext cx="12192001" cy="7535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080794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927</TotalTime>
  <Words>2669</Words>
  <Application>Microsoft Office PowerPoint</Application>
  <PresentationFormat>Breedbeeld</PresentationFormat>
  <Paragraphs>433</Paragraphs>
  <Slides>75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75</vt:i4>
      </vt:variant>
    </vt:vector>
  </HeadingPairs>
  <TitlesOfParts>
    <vt:vector size="80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PowerPoint-presentatie</vt:lpstr>
      <vt:lpstr>Practical</vt:lpstr>
      <vt:lpstr>PowerPoint-presentatie</vt:lpstr>
      <vt:lpstr>Agenda for today</vt:lpstr>
      <vt:lpstr>.NET APP Models</vt:lpstr>
      <vt:lpstr>.NET APP Models</vt:lpstr>
      <vt:lpstr>.NET APP Models</vt:lpstr>
      <vt:lpstr>Asp net core</vt:lpstr>
      <vt:lpstr>PowerPoint-presentatie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PowerPoint-presentatie</vt:lpstr>
      <vt:lpstr>Object creation (IOC)</vt:lpstr>
      <vt:lpstr>DI container</vt:lpstr>
      <vt:lpstr>DI container</vt:lpstr>
      <vt:lpstr>DI container</vt:lpstr>
      <vt:lpstr>PowerPoint-presentatie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PowerPoint-presentatie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PowerPoint-presentatie</vt:lpstr>
      <vt:lpstr>ASP NET Core</vt:lpstr>
      <vt:lpstr>PowerPoint-presentatie</vt:lpstr>
      <vt:lpstr>PowerPoint-presentatie</vt:lpstr>
      <vt:lpstr>Service locator</vt:lpstr>
      <vt:lpstr>Service locator anti-pattern</vt:lpstr>
      <vt:lpstr>PowerPoint-presentatie</vt:lpstr>
      <vt:lpstr>Factory pattern</vt:lpstr>
      <vt:lpstr>PowerPoint-presentatie</vt:lpstr>
      <vt:lpstr>PowerPoint-presentatie</vt:lpstr>
      <vt:lpstr>Conclusion</vt:lpstr>
      <vt:lpstr>PowerPoint-presentatie</vt:lpstr>
      <vt:lpstr>PowerPoint-presentatie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PowerPoint-presentatie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PowerPoint-presentatie</vt:lpstr>
      <vt:lpstr>Onion architecture</vt:lpstr>
      <vt:lpstr>PowerPoint-presentatie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63</cp:revision>
  <dcterms:modified xsi:type="dcterms:W3CDTF">2020-08-20T14:18:55Z</dcterms:modified>
</cp:coreProperties>
</file>